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6858000" cx="9144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8" roundtripDataSignature="AMtx7mjeeugALVbetHHrh0qulJ8v94oVA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MX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3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8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8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8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el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2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oogle Shape;88;p1"/>
          <p:cNvGrpSpPr/>
          <p:nvPr/>
        </p:nvGrpSpPr>
        <p:grpSpPr>
          <a:xfrm>
            <a:off x="0" y="0"/>
            <a:ext cx="9144000" cy="1227564"/>
            <a:chOff x="0" y="0"/>
            <a:chExt cx="9144000" cy="1227564"/>
          </a:xfrm>
        </p:grpSpPr>
        <p:sp>
          <p:nvSpPr>
            <p:cNvPr id="89" name="Google Shape;89;p1"/>
            <p:cNvSpPr txBox="1"/>
            <p:nvPr/>
          </p:nvSpPr>
          <p:spPr>
            <a:xfrm>
              <a:off x="0" y="0"/>
              <a:ext cx="9144000" cy="6463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descr="La imagen puede contener: texto que dice &quot;H Secretaría de Cultura Hidalgo crece contigo&quot;" id="90" name="Google Shape;90;p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47564" y="186660"/>
              <a:ext cx="1040904" cy="104090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1" name="Google Shape;91;p1"/>
          <p:cNvSpPr/>
          <p:nvPr/>
        </p:nvSpPr>
        <p:spPr>
          <a:xfrm>
            <a:off x="647564" y="2028617"/>
            <a:ext cx="7848872" cy="2800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Dirección General de Bibliotecas y Fomento Editorial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4400" u="none" cap="none" strike="noStrike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Programa Editorial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/>
          <p:nvPr/>
        </p:nvSpPr>
        <p:spPr>
          <a:xfrm>
            <a:off x="755576" y="1386989"/>
            <a:ext cx="7848872" cy="52313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Resultados 2020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0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Este año se editaron y co</a:t>
            </a:r>
            <a:r>
              <a:rPr b="0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0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ditaron 31 publicaciones con un tiraje de 20 mil ejemplares, con una inversión de </a:t>
            </a:r>
            <a:r>
              <a:rPr b="1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millón 69 mil pesos.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0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 una inversión de </a:t>
            </a:r>
            <a:r>
              <a:rPr b="1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332,456 pesos</a:t>
            </a:r>
            <a:r>
              <a:rPr b="0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 través del programa editorial se imprimieron 4000 ejemplares de las colecciones </a:t>
            </a:r>
            <a:r>
              <a:rPr b="1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Patrimonio Unesco</a:t>
            </a:r>
            <a:r>
              <a:rPr b="0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1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Historia y Patrimonio</a:t>
            </a:r>
            <a:r>
              <a:rPr b="0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la de </a:t>
            </a:r>
            <a:r>
              <a:rPr b="1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Literatura</a:t>
            </a:r>
            <a:r>
              <a:rPr b="0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como son: </a:t>
            </a:r>
            <a:r>
              <a:rPr b="1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(i) Homenaje a Alfonso Cravioto</a:t>
            </a:r>
            <a:r>
              <a:rPr b="0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(participando 14 creadores e investigadores), </a:t>
            </a:r>
            <a:r>
              <a:rPr b="1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(ii) Poros del hombre</a:t>
            </a:r>
            <a:r>
              <a:rPr b="0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(1 creador), </a:t>
            </a:r>
            <a:r>
              <a:rPr b="1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(iii) Tiempo Sagrado</a:t>
            </a:r>
            <a:r>
              <a:rPr b="0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(participando 5 creadores e investigadores) y </a:t>
            </a:r>
            <a:r>
              <a:rPr b="1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(iv) Camino Real de tierra Adentro</a:t>
            </a:r>
            <a:r>
              <a:rPr b="0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(participando 9 creadores e investigadores) Total: </a:t>
            </a:r>
            <a:r>
              <a:rPr b="1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29 creadores e investigadores apoyados</a:t>
            </a:r>
            <a:r>
              <a:rPr b="0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  <a:p>
            <a:pPr indent="0" lvl="0" marL="0" marR="0" rtl="0" algn="just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0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 un monto de </a:t>
            </a:r>
            <a:r>
              <a:rPr b="1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46,056 pesos</a:t>
            </a:r>
            <a:r>
              <a:rPr b="0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 dictaminaron obras de </a:t>
            </a:r>
            <a:r>
              <a:rPr b="1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 escritores e investigadores</a:t>
            </a:r>
            <a:r>
              <a:rPr b="0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con la inversión de </a:t>
            </a:r>
            <a:r>
              <a:rPr b="1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61,774.54 pesos</a:t>
            </a:r>
            <a:r>
              <a:rPr b="0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 imprimieron 4000 ejemplares de 2 libro-folletos: </a:t>
            </a:r>
            <a:r>
              <a:rPr b="1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Cainita</a:t>
            </a:r>
            <a:r>
              <a:rPr b="0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Margarita Michelena y </a:t>
            </a:r>
            <a:r>
              <a:rPr b="1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Oralitura</a:t>
            </a:r>
            <a:r>
              <a:rPr b="0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Adela Calva y Antonio Hernández Villegas.</a:t>
            </a:r>
            <a:endParaRPr/>
          </a:p>
          <a:p>
            <a:pPr indent="0" lvl="0" marL="0" marR="0" rtl="0" algn="just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0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Total invertido por la DGByFE: </a:t>
            </a:r>
            <a:r>
              <a:rPr b="1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440,286.54</a:t>
            </a:r>
            <a:r>
              <a:rPr b="0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pesos beneficiando a </a:t>
            </a:r>
            <a:r>
              <a:rPr b="1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38</a:t>
            </a:r>
            <a:r>
              <a:rPr b="0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creadores e investigadores.</a:t>
            </a:r>
            <a:endParaRPr/>
          </a:p>
        </p:txBody>
      </p:sp>
      <p:grpSp>
        <p:nvGrpSpPr>
          <p:cNvPr id="97" name="Google Shape;97;p2"/>
          <p:cNvGrpSpPr/>
          <p:nvPr/>
        </p:nvGrpSpPr>
        <p:grpSpPr>
          <a:xfrm>
            <a:off x="0" y="0"/>
            <a:ext cx="9144000" cy="1227564"/>
            <a:chOff x="0" y="0"/>
            <a:chExt cx="9144000" cy="1227564"/>
          </a:xfrm>
        </p:grpSpPr>
        <p:sp>
          <p:nvSpPr>
            <p:cNvPr id="98" name="Google Shape;98;p2"/>
            <p:cNvSpPr txBox="1"/>
            <p:nvPr/>
          </p:nvSpPr>
          <p:spPr>
            <a:xfrm>
              <a:off x="0" y="0"/>
              <a:ext cx="9144000" cy="12003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s-MX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Secretaría de Cultura</a:t>
              </a:r>
              <a:endParaRPr/>
            </a:p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s-MX" sz="1800" u="none" cap="none" strike="noStrike">
                  <a:solidFill>
                    <a:srgbClr val="0070C0"/>
                  </a:solidFill>
                  <a:latin typeface="Calibri"/>
                  <a:ea typeface="Calibri"/>
                  <a:cs typeface="Calibri"/>
                  <a:sym typeface="Calibri"/>
                </a:rPr>
                <a:t>Programa Editorial</a:t>
              </a:r>
              <a:endParaRPr/>
            </a:p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descr="La imagen puede contener: texto que dice &quot;H Secretaría de Cultura Hidalgo crece contigo&quot;" id="99" name="Google Shape;99;p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47564" y="186660"/>
              <a:ext cx="1040904" cy="1040904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2018-09-13T15:18:38Z</dcterms:created>
  <dc:creator>Giovanni Acua Reyes</dc:creator>
</cp:coreProperties>
</file>